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3" r:id="rId2"/>
    <p:sldId id="32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057583-3817-4A45-831A-7B9DB6E49A53}" v="5" dt="2021-02-24T18:45:51.0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E057583-3817-4A45-831A-7B9DB6E49A53}"/>
    <pc:docChg chg="undo addSld delSld modSld sldOrd">
      <pc:chgData name="Arnold, Geoffrey" userId="84df3a83-fb20-4e73-a9fb-16fe3fc1bec7" providerId="ADAL" clId="{CE057583-3817-4A45-831A-7B9DB6E49A53}" dt="2021-02-24T18:46:14.231" v="279" actId="1076"/>
      <pc:docMkLst>
        <pc:docMk/>
      </pc:docMkLst>
      <pc:sldChg chg="modSp">
        <pc:chgData name="Arnold, Geoffrey" userId="84df3a83-fb20-4e73-a9fb-16fe3fc1bec7" providerId="ADAL" clId="{CE057583-3817-4A45-831A-7B9DB6E49A53}" dt="2021-02-24T18:43:49.963" v="3" actId="6549"/>
        <pc:sldMkLst>
          <pc:docMk/>
          <pc:sldMk cId="0" sldId="257"/>
        </pc:sldMkLst>
        <pc:spChg chg="mod">
          <ac:chgData name="Arnold, Geoffrey" userId="84df3a83-fb20-4e73-a9fb-16fe3fc1bec7" providerId="ADAL" clId="{CE057583-3817-4A45-831A-7B9DB6E49A53}" dt="2021-02-24T18:43:49.963" v="3" actId="6549"/>
          <ac:spMkLst>
            <pc:docMk/>
            <pc:sldMk cId="0" sldId="257"/>
            <ac:spMk id="199" creationId="{00000000-0000-0000-0000-000000000000}"/>
          </ac:spMkLst>
        </pc:spChg>
      </pc:sldChg>
      <pc:sldChg chg="modSp add">
        <pc:chgData name="Arnold, Geoffrey" userId="84df3a83-fb20-4e73-a9fb-16fe3fc1bec7" providerId="ADAL" clId="{CE057583-3817-4A45-831A-7B9DB6E49A53}" dt="2021-02-24T18:44:05.120" v="23" actId="20577"/>
        <pc:sldMkLst>
          <pc:docMk/>
          <pc:sldMk cId="3178695274" sldId="323"/>
        </pc:sldMkLst>
        <pc:spChg chg="mod">
          <ac:chgData name="Arnold, Geoffrey" userId="84df3a83-fb20-4e73-a9fb-16fe3fc1bec7" providerId="ADAL" clId="{CE057583-3817-4A45-831A-7B9DB6E49A53}" dt="2021-02-24T18:44:05.120" v="23" actId="20577"/>
          <ac:spMkLst>
            <pc:docMk/>
            <pc:sldMk cId="3178695274" sldId="323"/>
            <ac:spMk id="195" creationId="{00000000-0000-0000-0000-000000000000}"/>
          </ac:spMkLst>
        </pc:spChg>
      </pc:sldChg>
      <pc:sldChg chg="addSp modSp add ord">
        <pc:chgData name="Arnold, Geoffrey" userId="84df3a83-fb20-4e73-a9fb-16fe3fc1bec7" providerId="ADAL" clId="{CE057583-3817-4A45-831A-7B9DB6E49A53}" dt="2021-02-24T18:46:14.231" v="279" actId="1076"/>
        <pc:sldMkLst>
          <pc:docMk/>
          <pc:sldMk cId="482118346" sldId="324"/>
        </pc:sldMkLst>
        <pc:spChg chg="mod">
          <ac:chgData name="Arnold, Geoffrey" userId="84df3a83-fb20-4e73-a9fb-16fe3fc1bec7" providerId="ADAL" clId="{CE057583-3817-4A45-831A-7B9DB6E49A53}" dt="2021-02-24T18:46:03.708" v="277" actId="20577"/>
          <ac:spMkLst>
            <pc:docMk/>
            <pc:sldMk cId="482118346" sldId="324"/>
            <ac:spMk id="2" creationId="{356868BA-4CC2-4257-9B6A-B605C91F7996}"/>
          </ac:spMkLst>
        </pc:spChg>
        <pc:spChg chg="mod">
          <ac:chgData name="Arnold, Geoffrey" userId="84df3a83-fb20-4e73-a9fb-16fe3fc1bec7" providerId="ADAL" clId="{CE057583-3817-4A45-831A-7B9DB6E49A53}" dt="2021-02-24T18:44:26.127" v="49" actId="20577"/>
          <ac:spMkLst>
            <pc:docMk/>
            <pc:sldMk cId="482118346" sldId="324"/>
            <ac:spMk id="3" creationId="{BCE33CEF-0BC8-4318-8E7B-8826B5E21C2E}"/>
          </ac:spMkLst>
        </pc:spChg>
        <pc:picChg chg="add mod">
          <ac:chgData name="Arnold, Geoffrey" userId="84df3a83-fb20-4e73-a9fb-16fe3fc1bec7" providerId="ADAL" clId="{CE057583-3817-4A45-831A-7B9DB6E49A53}" dt="2021-02-24T18:46:14.231" v="279" actId="1076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">
        <pc:chgData name="Arnold, Geoffrey" userId="84df3a83-fb20-4e73-a9fb-16fe3fc1bec7" providerId="ADAL" clId="{CE057583-3817-4A45-831A-7B9DB6E49A53}" dt="2021-02-24T18:44:15.163" v="32" actId="2696"/>
        <pc:sldMkLst>
          <pc:docMk/>
          <pc:sldMk cId="822262475" sldId="324"/>
        </pc:sldMkLst>
        <pc:spChg chg="mod">
          <ac:chgData name="Arnold, Geoffrey" userId="84df3a83-fb20-4e73-a9fb-16fe3fc1bec7" providerId="ADAL" clId="{CE057583-3817-4A45-831A-7B9DB6E49A53}" dt="2021-02-24T18:44:12.608" v="31" actId="20577"/>
          <ac:spMkLst>
            <pc:docMk/>
            <pc:sldMk cId="822262475" sldId="324"/>
            <ac:spMk id="2" creationId="{26E42FBA-515B-41C9-BC8E-2E09AC045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studio.com/resources/cheatshee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lang="en-US" dirty="0"/>
              <a:t>Homework 1 Feedback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86952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16499"/>
            <a:ext cx="9625609" cy="170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ggplot(mtcars, aes(x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99225" y="5740400"/>
            <a:ext cx="23585550" cy="22352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Are there any other plots from the markdown file you would like to see?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458916"/>
            <a:ext cx="10601128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5126681"/>
            <a:ext cx="10951568" cy="386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868BA-4CC2-4257-9B6A-B605C91F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more ownership of the app</a:t>
            </a:r>
          </a:p>
          <a:p>
            <a:pPr lvl="1"/>
            <a:r>
              <a:rPr lang="en-US" dirty="0"/>
              <a:t>A few submissions of simply repurposing of in-class examples</a:t>
            </a:r>
          </a:p>
          <a:p>
            <a:r>
              <a:rPr lang="en-US" dirty="0"/>
              <a:t>Ask for help before Thursday/Friday</a:t>
            </a:r>
          </a:p>
          <a:p>
            <a:r>
              <a:rPr lang="en-US" dirty="0"/>
              <a:t>Git Commit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33CEF-0BC8-4318-8E7B-8826B5E21C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63D52-C03B-4879-AA7C-39A39476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274" y="6434806"/>
            <a:ext cx="8266923" cy="5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83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887604"/>
            <a:ext cx="16370201" cy="4343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mpg, text = paste("&lt;b&gt;”, rowname, "&lt;/b&gt;&lt;br&gt;",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"MPG:", mpg, "&lt;br&gt;Horse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Warp your previous ggplot</a:t>
            </a:r>
          </a:p>
          <a:p>
            <a:pPr lvl="1"/>
            <a:r>
              <a:t>Create a tooltip</a:t>
            </a:r>
          </a:p>
          <a:p>
            <a:pPr lvl="1"/>
            <a:r>
              <a:t>Run the code and mess around with the user options in plotly</a:t>
            </a:r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ie: </a:t>
            </a:r>
            <a:r>
              <a:t>%&gt;% layout(hovermode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ie: </a:t>
            </a:r>
            <a:r>
              <a:t>subplot(plot1, plot2, nrows = 2, shareX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Plotly will recognize most ggplot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26566" y="12661900"/>
            <a:ext cx="170732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https://images.plot.ly/plotly-documentation/images/r_cheat_sheet.pdf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your app against movies_21.R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library(plotly)</a:t>
            </a:r>
          </a:p>
          <a:p>
            <a:pPr lvl="1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plotOuptut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plotlyOutput</a:t>
            </a:r>
          </a:p>
          <a:p>
            <a:pPr lvl="2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renderPlotly</a:t>
            </a:r>
          </a:p>
          <a:p>
            <a:pPr lvl="2"/>
            <a:r>
              <a:t>Wrap the plot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ggplotly()</a:t>
            </a:r>
          </a:p>
          <a:p>
            <a:pPr lvl="4"/>
            <a:r>
              <a:t>Place tooltip as a paste function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aes()</a:t>
            </a:r>
            <a:r>
              <a:t> and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t> </a:t>
            </a:r>
          </a:p>
          <a:p>
            <a:pPr lvl="4"/>
            <a:r>
              <a:t>Or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Determine which elements of the table to display (dom)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7866955" y="6247414"/>
            <a:ext cx="8650090" cy="1221172"/>
          </a:xfrm>
          <a:prstGeom prst="rect">
            <a:avLst/>
          </a:prstGeom>
        </p:spPr>
        <p:txBody>
          <a:bodyPr/>
          <a:lstStyle/>
          <a:p>
            <a:r>
              <a:t>Go to movies22.R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t>Store values: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Calculate values: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Execute tasks: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Preventing reactivity: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Checking preconditions: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Time (as a reactive source):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/>
              <a:t> (invalidateLater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>
                <a:solidFill>
                  <a:srgbClr val="FF40FF"/>
                </a:solidFill>
              </a:rPr>
              <a:t>Highlighted functions are fundamental</a:t>
            </a:r>
            <a:r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3862818"/>
            <a:ext cx="21802645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movies_subset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movies %&gt;% filter(title_type %in% input$type)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output$scatterplot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ggplot(movies_subset(), aes(...)) + geom_point()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ggplotly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Advanced DT</a:t>
            </a: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Limiting rate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558470"/>
            <a:ext cx="21802646" cy="170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observeEvent(input$save_button,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write.csv(movies_subset(),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279754"/>
            <a:ext cx="21802646" cy="389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observeEvent(when_this_changes,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do_this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 &lt;- eventReactive(when_this_changes,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recalculate_this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apps/adv-reactivity/cranlogs.R</a:t>
            </a:r>
            <a:r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Unless you're a very fast typist, typing package names will cause the cranlogs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Add an "Update" actionButton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cranlogs-solution.R</a:t>
            </a: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22607"/>
            <a:ext cx="11147611" cy="185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strsplit(input$packages,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6984507"/>
            <a:ext cx="11147612" cy="185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packages &lt;- </a:t>
            </a:r>
            <a:r>
              <a:rPr>
                <a:solidFill>
                  <a:srgbClr val="FF40FF"/>
                </a:solidFill>
              </a:rPr>
              <a:t>eventReactive(</a:t>
            </a:r>
            <a:r>
              <a:rPr>
                <a:solidFill>
                  <a:srgbClr val="0096FF"/>
                </a:solidFill>
              </a:rPr>
              <a:t>input$update</a:t>
            </a:r>
            <a: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strsplit(input$packages,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t>Open the file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apps/adv-reactivity/counter.R</a:t>
            </a:r>
            <a:r>
              <a:t>. It has three action buttons:</a:t>
            </a:r>
          </a:p>
          <a:p>
            <a:pPr lvl="1"/>
            <a:r>
              <a:t>Increment: Increase the value by 1</a:t>
            </a:r>
          </a:p>
          <a:p>
            <a:pPr lvl="1"/>
            <a:r>
              <a:t>Decrement: Decrease the value by 1</a:t>
            </a:r>
          </a:p>
          <a:p>
            <a:pPr lvl="1"/>
            <a:r>
              <a:t>Reset: Set the value to 0</a:t>
            </a:r>
          </a:p>
          <a:p>
            <a:r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196339"/>
            <a:ext cx="21802646" cy="7880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observeEvent(input$increment,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rv$count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observeEvent(input$decrement,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rv$count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observeEvent(input$reset,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output$value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17466"/>
            <a:ext cx="21802646" cy="170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observeEvent(input$add,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rv$total &lt;- rv$total + input$x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334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total &lt;- shinySignals::reducePast(reactive(input$x),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3790777"/>
            <a:ext cx="21802646" cy="8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observeEvent(input$editMode,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observeEvent(input$previewMode,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output$page &lt;- renderUI({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 (rv$mode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else if (rv$mode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086827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dedupeReactive &lt;- function(rexpr,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 &lt;- reactiveValues(value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rv$value &lt;- rexpr()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reactive(rv$value)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469666"/>
            <a:ext cx="21802646" cy="77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input$y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isolate({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isolate({ input$x *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469666"/>
            <a:ext cx="21802646" cy="77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Updates every time input$x or input$y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input$y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Updates only when input$x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isolate({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isolate({ input$x *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req(cond)</a:t>
            </a:r>
            <a:r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stopifnot(cond)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if (!cond)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assertthat::assert_that(cond)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Errors during output rendering show up with bold red text in the UI;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Rather than verifying that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t> is </a:t>
            </a:r>
            <a:r>
              <a:rPr i="1"/>
              <a:t>true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verifies that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t> is </a:t>
            </a:r>
            <a:r>
              <a:rPr i="1"/>
              <a:t>truthy</a:t>
            </a:r>
            <a:r>
              <a:t> (see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?isTruthy</a:t>
            </a:r>
            <a:r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Most importantly,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554336"/>
            <a:ext cx="21802646" cy="552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basicPage( verbatimTextOutput(“text")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 &lt;- reactive({ Sys.time()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output$text &lt;- renderPrint({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385766"/>
            <a:ext cx="21802646" cy="71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basicPage( verbatimTextOutput(“text")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invalidateLater(1000)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Sys.time()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output$text &lt;- renderPrint({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6988816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fast_reactive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throttled_reactive &lt;- throttle(fast_reactive,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doesn't update until fast_reactive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debounced_reactive &lt;- debounce(fast_reactive, 1000)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0444201" y="12642849"/>
            <a:ext cx="13561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https://www.rstudio.com/resources/cheatsheets/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0242889" y="12642849"/>
            <a:ext cx="13561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https://www.rstudio.com/resources/cheatsheets/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38736"/>
            <a:ext cx="7674572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ggplot(diamonds, aes(x=cut))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geom_bar()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3103</Words>
  <Application>Microsoft Office PowerPoint</Application>
  <PresentationFormat>Custom</PresentationFormat>
  <Paragraphs>465</Paragraphs>
  <Slides>69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1</cp:revision>
  <dcterms:modified xsi:type="dcterms:W3CDTF">2021-02-24T18:46:22Z</dcterms:modified>
</cp:coreProperties>
</file>